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Alexandria Semi Bold"/>
      <p:regular r:id="rId24"/>
    </p:embeddedFont>
    <p:embeddedFont>
      <p:font typeface="Alexandria Semi Bold"/>
      <p:regular r:id="rId25"/>
    </p:embeddedFont>
    <p:embeddedFont>
      <p:font typeface="Sora Light"/>
      <p:regular r:id="rId26"/>
    </p:embeddedFont>
    <p:embeddedFont>
      <p:font typeface="Sora Light"/>
      <p:regular r:id="rId27"/>
    </p:embeddedFont>
    <p:embeddedFont>
      <p:font typeface="Sora Light"/>
      <p:regular r:id="rId28"/>
    </p:embeddedFont>
    <p:embeddedFont>
      <p:font typeface="Sora Light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hreyaslarer/Family-Scheduling-App-HTML.git" TargetMode="External"/><Relationship Id="rId2" Type="http://schemas.openxmlformats.org/officeDocument/2006/relationships/hyperlink" Target="https://github.com/shreyaslarer/Family-scheduling-CSS.git" TargetMode="External"/><Relationship Id="rId3" Type="http://schemas.openxmlformats.org/officeDocument/2006/relationships/hyperlink" Target="https://github.com/shreyaslarer/family-scheduling-js.git" TargetMode="External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881" y="1145977"/>
            <a:ext cx="7549039" cy="4137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100"/>
              </a:lnSpc>
              <a:buNone/>
            </a:pPr>
            <a:r>
              <a:rPr lang="en-US" sz="6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Family Scheduling App: Keeping Everyone in sync</a:t>
            </a:r>
            <a:endParaRPr lang="en-US" sz="6500" dirty="0"/>
          </a:p>
        </p:txBody>
      </p:sp>
      <p:sp>
        <p:nvSpPr>
          <p:cNvPr id="4" name="Text 1"/>
          <p:cNvSpPr/>
          <p:nvPr/>
        </p:nvSpPr>
        <p:spPr>
          <a:xfrm>
            <a:off x="6283881" y="5625346"/>
            <a:ext cx="7549039" cy="1458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Introducing a simple yet powerful website that helps families manage their schedules easily. It improves coordination by keeping everyone on the same page, reducing conflicts and avoiding missed appointments or commitments.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633657"/>
            <a:ext cx="12902327" cy="140731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380303"/>
            <a:ext cx="12902327" cy="140731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5126950"/>
            <a:ext cx="12902327" cy="14073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49592"/>
            <a:ext cx="6643568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Family Chat Feature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745367" y="3632002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Members can communicate directly about schedules, changes, and other important updates.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45367" y="4508421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streamlined messaging platform helps keep the family informed and aligned.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45367" y="5384840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 ensures no one misses important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41440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To-Do List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501503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2812" y="2501503"/>
            <a:ext cx="600991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Stay on top of family responsibilities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542812" y="3055620"/>
            <a:ext cx="6737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with the built-in To-Do list.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75140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42812" y="397514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Easily add tasks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542812" y="4529257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assign them to specific family members, and track progress.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843826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42812" y="5843826"/>
            <a:ext cx="3601760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intuitive interface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542812" y="6397943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makes it simple to manage household chores, errands, and other shared family to-dos.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97762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Excel Export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745367" y="3280172"/>
            <a:ext cx="702099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For those who prefer to analyze data in a spreadsheet, the Family Scheduling App allows users to export their scheduled events to an Excel file using the SheetJS library.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45367" y="4946690"/>
            <a:ext cx="702099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empowers families to further customize and manipulate their scheduling information to suit their needs.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331" y="791766"/>
            <a:ext cx="7582138" cy="1468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Customizable Notifications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67331" y="2845475"/>
            <a:ext cx="501968" cy="501968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9020" y="2920246"/>
            <a:ext cx="138470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6992422" y="2845475"/>
            <a:ext cx="3596164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Notification Preferences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992422" y="3346252"/>
            <a:ext cx="68570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Customize notification settings for different event types, including email, push, and SMS.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67331" y="4534257"/>
            <a:ext cx="501968" cy="501968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13182" y="4609028"/>
            <a:ext cx="210264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6992422" y="4534257"/>
            <a:ext cx="2935843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Timely Alerts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992422" y="5035034"/>
            <a:ext cx="68570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Receive timely notifications to ensure family members are aware of upcoming events and changes.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7331" y="6223040"/>
            <a:ext cx="501968" cy="501968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12944" y="6297811"/>
            <a:ext cx="210622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6992422" y="6223040"/>
            <a:ext cx="3257788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Prioritized Reminders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992422" y="6723817"/>
            <a:ext cx="68570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Prioritize important events and set personalized reminders to avoid missed commitments.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573" y="723186"/>
            <a:ext cx="13079254" cy="145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Technical Implementation Overview of Code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775573" y="2624137"/>
            <a:ext cx="4212074" cy="3924181"/>
          </a:xfrm>
          <a:prstGeom prst="roundRect">
            <a:avLst>
              <a:gd name="adj" fmla="val 237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4768" y="2853333"/>
            <a:ext cx="2915841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HTML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004768" y="3350657"/>
            <a:ext cx="3753683" cy="2481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HTML structure defines the app's key sections, including event scheduling, family member customization, AI-powered suggestions, chat functionality, to-do lists, and seamless Excel export capabilities.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004768" y="5964674"/>
            <a:ext cx="375368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1A2D7A"/>
                </a:solidFill>
                <a:latin typeface="Sora" pitchFamily="34" charset="0"/>
                <a:ea typeface="Sora" pitchFamily="34" charset="-122"/>
                <a:cs typeface="Sor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 about HTML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9223" y="2624137"/>
            <a:ext cx="4212074" cy="3924181"/>
          </a:xfrm>
          <a:prstGeom prst="roundRect">
            <a:avLst>
              <a:gd name="adj" fmla="val 237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38418" y="2853333"/>
            <a:ext cx="2915841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CSS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5438418" y="3350657"/>
            <a:ext cx="3753683" cy="1417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CSS styles ensure the app is responsive and visually appealing across desktop and mobile devices.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438418" y="4901327"/>
            <a:ext cx="375368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1A2D7A"/>
                </a:solidFill>
                <a:latin typeface="Sora" pitchFamily="34" charset="0"/>
                <a:ea typeface="Sora" pitchFamily="34" charset="-122"/>
                <a:cs typeface="Sora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 about CSS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2872" y="2624137"/>
            <a:ext cx="4212074" cy="3924181"/>
          </a:xfrm>
          <a:prstGeom prst="roundRect">
            <a:avLst>
              <a:gd name="adj" fmla="val 237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2067" y="2853333"/>
            <a:ext cx="2915841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JavaScript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9872067" y="3350657"/>
            <a:ext cx="3753683" cy="2126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JavaScript code handles user interactions, enabling tasks like adding family members, scheduling events, exporting data to Excel, and facilitating real-time chat.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72067" y="5610225"/>
            <a:ext cx="375368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1A2D7A"/>
                </a:solidFill>
                <a:latin typeface="Sora" pitchFamily="34" charset="0"/>
                <a:ea typeface="Sora" pitchFamily="34" charset="-122"/>
                <a:cs typeface="Sora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 about JavaScript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75573" y="6797516"/>
            <a:ext cx="13079254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Integrations with popular calendars like Google Calendar and Outlook Calendar provide a seamless scheduling experience for families.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68008"/>
            <a:ext cx="129023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Family Scheduling App: Bringing Families Together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6062543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Family Scheduling App is the ultimate solution for families struggling to coordinate their schedules. By providing a centralized platform for managing events, tracking expenses, and fostering communication, the app helps families stay organized, reduce conflicts, and strengthen their bonds.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62770"/>
            <a:ext cx="8965883" cy="1120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</a:t>
            </a:r>
            <a:endParaRPr lang="en-US" sz="7050" dirty="0"/>
          </a:p>
        </p:txBody>
      </p:sp>
      <p:sp>
        <p:nvSpPr>
          <p:cNvPr id="5" name="Text 2"/>
          <p:cNvSpPr/>
          <p:nvPr/>
        </p:nvSpPr>
        <p:spPr>
          <a:xfrm>
            <a:off x="864037" y="3653671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As we close our journey through the Family Scheduling App, we're reminded of the importance of cherishing the time we have with our loved ones. This app is more than just a tool - it's a way to strengthen the bonds that unite us.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34321" y="5394127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"The family is one of nature's masterpieces." - George Santayana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116473"/>
            <a:ext cx="30480" cy="950357"/>
          </a:xfrm>
          <a:prstGeom prst="rect">
            <a:avLst/>
          </a:prstGeom>
          <a:solidFill>
            <a:srgbClr val="1A2D7A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9983" y="644247"/>
            <a:ext cx="7504033" cy="3082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Problem Statement : Solution For Difficulty in Coordinating Family Schedules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1194792" y="4078367"/>
            <a:ext cx="7129224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Team Members: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194792" y="4535091"/>
            <a:ext cx="7129224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Shreyas l arer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194792" y="4991814"/>
            <a:ext cx="7129224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Anoop p biradar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194792" y="5448538"/>
            <a:ext cx="7129224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Satwik p adiga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19983" y="6086832"/>
            <a:ext cx="7504033" cy="1499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Families often struggle to keep track of everyone's busy schedules, leading to missed appointments, forgotten events, and unnecessary stress. The family scheduling app helps families stay organized and connected by: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971" y="593884"/>
            <a:ext cx="7632859" cy="1420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Streamlining Family Coordination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1971" y="2338030"/>
            <a:ext cx="7632859" cy="1621988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5451" y="2561511"/>
            <a:ext cx="302228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Centralized Calendar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5451" y="3045976"/>
            <a:ext cx="718589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Easily manage and share family events, activities, and schedules in one centralized platform.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41971" y="4175879"/>
            <a:ext cx="7632859" cy="1621988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5451" y="4399359"/>
            <a:ext cx="316480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Integrated Reminders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65451" y="4883825"/>
            <a:ext cx="718589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Receive timely notifications and reminders for upcoming events to ensure no commitments are missed.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41971" y="6013728"/>
            <a:ext cx="7632859" cy="1621988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5451" y="6237208"/>
            <a:ext cx="379297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Improved Communication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5451" y="6721673"/>
            <a:ext cx="718589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Facilitate discussions and updates on schedule changes, keeping the entire family informed.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83732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Language Selector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589609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453646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258967" y="4007763"/>
            <a:ext cx="1250739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Family Scheduling App allows users to select their preferred language from a wide range of options, including English, Spanish, French, German, Arabic, Russian, Portuguese, Indonesian, and more.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58967" y="5279231"/>
            <a:ext cx="125073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inclusive feature ensures that all family members can access and interact with the app in their native tongue.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58967" y="6155650"/>
            <a:ext cx="125073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feature implements better communication and understanding within the household and allows multiple language support.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470" y="886063"/>
            <a:ext cx="5357098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Event Scheduling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962626"/>
            <a:ext cx="508873" cy="5088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2470" y="2674977"/>
            <a:ext cx="267854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Create Event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037987" y="3131820"/>
            <a:ext cx="274689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Easily create new events.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37987" y="3528774"/>
            <a:ext cx="274689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Instantly displayed in a centralized table.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154" y="1962626"/>
            <a:ext cx="508873" cy="5088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90154" y="2674977"/>
            <a:ext cx="307240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Add to Google Calendar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4415671" y="3466624"/>
            <a:ext cx="274689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Seamlessly integrate with Google Calendar.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415671" y="4189333"/>
            <a:ext cx="274689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Keep schedules synchronized.</a:t>
            </a:r>
            <a:endParaRPr lang="en-US" sz="16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838" y="1962626"/>
            <a:ext cx="508873" cy="50887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67838" y="2674977"/>
            <a:ext cx="307240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Add to Outlook Calendar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7793355" y="3466624"/>
            <a:ext cx="274689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 events to Outlook Calendar.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793355" y="4189333"/>
            <a:ext cx="274689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scheduling control.</a:t>
            </a:r>
            <a:endParaRPr lang="en-US" sz="16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522" y="1962626"/>
            <a:ext cx="508873" cy="50887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845522" y="2674977"/>
            <a:ext cx="307240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Add Notes (Google Keep)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11171039" y="3466624"/>
            <a:ext cx="274689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Take notes on each event.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11171039" y="3863578"/>
            <a:ext cx="274689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Google Keep integration.</a:t>
            </a:r>
            <a:endParaRPr lang="en-US" sz="16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" y="5451515"/>
            <a:ext cx="508873" cy="50887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12470" y="6163866"/>
            <a:ext cx="267854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Delete Event</a:t>
            </a:r>
            <a:endParaRPr lang="en-US" sz="2100" dirty="0"/>
          </a:p>
        </p:txBody>
      </p:sp>
      <p:sp>
        <p:nvSpPr>
          <p:cNvPr id="21" name="Text 14"/>
          <p:cNvSpPr/>
          <p:nvPr/>
        </p:nvSpPr>
        <p:spPr>
          <a:xfrm>
            <a:off x="1037987" y="6620708"/>
            <a:ext cx="274689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Intuitive "Delete" buttons.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1037987" y="7017663"/>
            <a:ext cx="274689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Remove unwanted events.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690" y="593765"/>
            <a:ext cx="8307824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Expense Tracking Made Easy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90" y="1870829"/>
            <a:ext cx="6296144" cy="4307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690" y="6421517"/>
            <a:ext cx="3115747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Event-based Tracking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5690" y="6992422"/>
            <a:ext cx="629614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Easily track expenses related to family events and activities, ensuring transparency and fairness.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186" y="1870829"/>
            <a:ext cx="6296144" cy="4307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6186" y="6421517"/>
            <a:ext cx="334601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Reporting and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86186" y="6992422"/>
            <a:ext cx="629614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Generate detailed reports on family spending patterns to better manage budgets and plan for the future.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261" y="807958"/>
            <a:ext cx="5976818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7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Live Family Locator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606659" y="1895713"/>
            <a:ext cx="30480" cy="5525810"/>
          </a:xfrm>
          <a:prstGeom prst="roundRect">
            <a:avLst>
              <a:gd name="adj" fmla="val 312960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6846927" y="2391489"/>
            <a:ext cx="794861" cy="30480"/>
          </a:xfrm>
          <a:prstGeom prst="roundRect">
            <a:avLst>
              <a:gd name="adj" fmla="val 312960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6366391" y="2151221"/>
            <a:ext cx="511016" cy="511016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1414" y="2227421"/>
            <a:ext cx="140970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70984" y="2122765"/>
            <a:ext cx="2988350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Real-time Tracking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870984" y="2632472"/>
            <a:ext cx="5964555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Monitor the live locations of family members using the app's built-in location services.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6927" y="4309110"/>
            <a:ext cx="794861" cy="30480"/>
          </a:xfrm>
          <a:prstGeom prst="roundRect">
            <a:avLst>
              <a:gd name="adj" fmla="val 312960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6366391" y="4068842"/>
            <a:ext cx="511016" cy="511016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862" y="4145042"/>
            <a:ext cx="214074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870984" y="4040386"/>
            <a:ext cx="3022878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Arrival Notifications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870984" y="4550093"/>
            <a:ext cx="5964555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Receive alerts when family members arrive at their destinations, providing peace of mind.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6927" y="6226731"/>
            <a:ext cx="794861" cy="30480"/>
          </a:xfrm>
          <a:prstGeom prst="roundRect">
            <a:avLst>
              <a:gd name="adj" fmla="val 312960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6391" y="5986463"/>
            <a:ext cx="511016" cy="511016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4624" y="6062663"/>
            <a:ext cx="214432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870984" y="5958007"/>
            <a:ext cx="3421380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Customizable Settings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7870984" y="6467713"/>
            <a:ext cx="5964555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Adjust location sharing preferences to maintain privacy and control over the information shared.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296" y="545187"/>
            <a:ext cx="6818590" cy="65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Smart Scheduling with AI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296" y="1494830"/>
            <a:ext cx="495657" cy="495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0296" y="2188726"/>
            <a:ext cx="260889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Calendar Sync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180296" y="2633663"/>
            <a:ext cx="775620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Seamlessly integrate individual family member calendars to create a unified schedule.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96" y="3862864"/>
            <a:ext cx="495657" cy="495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0296" y="4556760"/>
            <a:ext cx="260889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Event Reminders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180296" y="5001697"/>
            <a:ext cx="775620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Set custom reminders for family events to ensure no one misses important commitments.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96" y="6230898"/>
            <a:ext cx="495657" cy="4956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0296" y="6924794"/>
            <a:ext cx="2702481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 Time Suggestions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180296" y="7369731"/>
            <a:ext cx="775620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AI-powered time suggestions to optimize family time and minimize conflicts.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296" y="545187"/>
            <a:ext cx="7448312" cy="65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Stay Connected with Family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296" y="1494830"/>
            <a:ext cx="495657" cy="495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0296" y="2188726"/>
            <a:ext cx="260889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Display Location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180296" y="2633663"/>
            <a:ext cx="775620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Share your location with family members for added peace of mind.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96" y="3545681"/>
            <a:ext cx="495657" cy="495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0296" y="4239578"/>
            <a:ext cx="260889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Family Messaging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180296" y="4684514"/>
            <a:ext cx="775620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Facilitate real-time communication and discussions within the family through built-in messaging.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96" y="5913715"/>
            <a:ext cx="495657" cy="4956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0296" y="6607612"/>
            <a:ext cx="260889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Shared Media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180296" y="7052548"/>
            <a:ext cx="775620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Share photos, videos, and important documents within the family to stay connected.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2024-09-28T11:31:38Z</dcterms:created>
  <dcterms:modified xsi:type="dcterms:W3CDTF">2024-09-28T11:31:38Z</dcterms:modified>
</cp:coreProperties>
</file>